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F3304-6366-4BD8-981F-A9BE2A8CA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B57F95-585F-4DCE-9589-31C9B5002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3583D8-DAEB-483A-9F27-4BEA2B9E7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A7712-3307-4E70-8DC6-404C53420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F379E-5C85-428A-9376-C0927F72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30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92E3C-28F2-4160-89DA-6D7D10C54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AE6F8F-A7F0-4246-B794-0CCEB4BE0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DE64E-72A5-4948-A940-4F3DF3539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BB2300-3229-42E4-931D-695BCC377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F9A4B-2230-4398-845A-17308F636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085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1502A5-B0EC-46DA-BFBA-426238A9EA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424AF1-48B9-49A9-B4C6-E135916200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A91E3-F602-4E2D-8F30-D63C72509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6B80E-A5B1-46AF-AE63-871709C3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84CC1-3704-4458-A1E9-7813ADACB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97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03795-77DD-42CC-B00B-6E456FE0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EC512-64A6-428A-8381-F13409B00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62221-A935-41E8-A835-7F8B6D0BF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C38A7-6F59-4303-B16C-B2D50C3FC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7BA8-4408-4327-8AC6-122B68C19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67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5337E-736A-442E-B737-49B1EAED2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3BCC5-8897-413E-A19C-F74FA68B4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6471B-7C94-4546-A7A0-032C369E6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3EAC0-F010-41CD-AD8B-86E7F5539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A3D03-DF51-473A-839C-BAC708F48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604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A44E5-2B38-4CDC-8D37-AFD438D73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C4333-E304-4DE4-85DD-F81B3224C6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E996F5-0E0A-4502-8137-8AA48B920A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14044-DC35-47C7-B850-A91BEE44D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56D9-1445-4CB7-9671-61BDC6DCD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63ED9E-F170-4F95-A6DB-1FA474815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003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9B106-B188-42F4-9A04-AB0283D77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A34F0-FAF3-42C2-A7D9-F31D3A6B1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157CA-AC7A-4DEA-BDEB-14163DDB1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7E9A47-4EB8-460A-B4CD-D62A93997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2480D9-1FF6-4BAE-A58A-5BD9EB47B9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1044E5-295E-4EC1-9F7C-AC694873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07F47D-D47C-44AA-8578-8248B667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F8E162-8320-4DE2-9239-54C90321E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521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88E2F-75EA-40E2-A666-16B59A1EC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508833-D4EF-4210-85D2-29488AEC5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66D741-BA13-4139-A592-65752A37C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FB2C28-3A29-4BEF-8DDF-B7D9D44E7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76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8CF1A4-EA2F-4A39-9F9E-48D3F1D9A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DE283E-47D3-4CE0-AE15-6D2E8C20F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7A40B-D7AD-44E7-AF5D-811A072B1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420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0B84F-402F-4522-B3C8-96A6356EB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E52EE-4AAE-43E2-9947-7C318C450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FAB9DE-F010-421F-B299-A061D388E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7BCC3-5DF0-4A54-9D93-8BEB3C054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4C311-C3F9-42A2-B34B-CCFDD2E0E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D4EDBA-AD10-4353-B07A-0582D70E9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121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05EDB-5EC8-42B9-91F9-94CB58257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72DE9C-DA24-4AB0-9F9B-6C2E6B0B4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3C1D3F-F8FC-488C-BF03-63BF9417A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E72D6A-F1A7-4638-9E3A-D979A5C5D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F0CEFB-510D-40CE-BF2B-52E3DE83E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012B7-ED5A-477C-A877-BF00ABF83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190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F72B9B-9B5A-4148-834F-CBA728764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FC64D5-E246-48F0-9402-E142FE91C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13FBE-3D96-4CC3-8F23-E1EA45C2F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47B6A-3E96-454B-A91B-AF05B46F5B84}" type="datetimeFigureOut">
              <a:rPr lang="en-GB" smtClean="0"/>
              <a:t>14/01/2021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4459A-9619-4B82-B027-9272892E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EB8E8-1B7D-4070-86D3-9A70900E0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F861D-B2EC-4BA4-A3D8-1FECBBDB28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988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w_sJifUYg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C9B27-35F3-4E65-807F-DD04B789F0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Blackpool Music Service </a:t>
            </a:r>
            <a:br>
              <a:rPr lang="en-GB" dirty="0"/>
            </a:br>
            <a:r>
              <a:rPr lang="en-GB" dirty="0"/>
              <a:t>Online Guitar lessons</a:t>
            </a:r>
            <a:br>
              <a:rPr lang="en-GB" dirty="0"/>
            </a:br>
            <a:r>
              <a:rPr lang="en-GB" dirty="0"/>
              <a:t>Sarah Hallam</a:t>
            </a:r>
            <a:br>
              <a:rPr lang="en-GB" dirty="0"/>
            </a:br>
            <a:r>
              <a:rPr lang="en-GB" dirty="0"/>
              <a:t>Week 2</a:t>
            </a: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9A9FDB17-1B54-4DB2-8937-028B996CC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41" y="5838477"/>
            <a:ext cx="2506221" cy="101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blackpool music service">
            <a:extLst>
              <a:ext uri="{FF2B5EF4-FFF2-40B4-BE49-F238E27FC236}">
                <a16:creationId xmlns:a16="http://schemas.microsoft.com/office/drawing/2014/main" id="{70F6F3F9-A085-4C66-BD32-DE706AC05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335" y="5190370"/>
            <a:ext cx="2170564" cy="166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See the source image">
            <a:extLst>
              <a:ext uri="{FF2B5EF4-FFF2-40B4-BE49-F238E27FC236}">
                <a16:creationId xmlns:a16="http://schemas.microsoft.com/office/drawing/2014/main" id="{C350C2DE-037E-4F2D-A795-D054FD35E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09" y="5906715"/>
            <a:ext cx="2762779" cy="73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652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3CCDF-998C-42C4-9697-477889B34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D Chord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316B07-841C-454B-81D5-9C0970CF6FAB}"/>
              </a:ext>
            </a:extLst>
          </p:cNvPr>
          <p:cNvGrpSpPr/>
          <p:nvPr/>
        </p:nvGrpSpPr>
        <p:grpSpPr>
          <a:xfrm>
            <a:off x="838200" y="1465401"/>
            <a:ext cx="6720840" cy="4210318"/>
            <a:chOff x="0" y="0"/>
            <a:chExt cx="6720840" cy="421061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F278EB8-9D6F-43F7-8594-C3B7726E3A9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720840" cy="351839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DEAF98-1C6A-41E7-8217-03F3AA60EFB3}"/>
                </a:ext>
              </a:extLst>
            </p:cNvPr>
            <p:cNvSpPr/>
            <p:nvPr/>
          </p:nvSpPr>
          <p:spPr>
            <a:xfrm>
              <a:off x="661416" y="3954384"/>
              <a:ext cx="612130" cy="2027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String 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FC0217-A71A-4B1F-9C4E-098C76984C8F}"/>
                </a:ext>
              </a:extLst>
            </p:cNvPr>
            <p:cNvSpPr/>
            <p:nvPr/>
          </p:nvSpPr>
          <p:spPr>
            <a:xfrm>
              <a:off x="1121664" y="3853771"/>
              <a:ext cx="392286" cy="3325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No. 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8B122D-B195-48DE-BF0B-0BED47901CA5}"/>
                </a:ext>
              </a:extLst>
            </p:cNvPr>
            <p:cNvSpPr/>
            <p:nvPr/>
          </p:nvSpPr>
          <p:spPr>
            <a:xfrm>
              <a:off x="1551432" y="3853771"/>
              <a:ext cx="186477" cy="28790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7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6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A5590D-A1F6-43F4-96DC-D90A4180FFBE}"/>
                </a:ext>
              </a:extLst>
            </p:cNvPr>
            <p:cNvSpPr/>
            <p:nvPr/>
          </p:nvSpPr>
          <p:spPr>
            <a:xfrm>
              <a:off x="2246376" y="3847673"/>
              <a:ext cx="178369" cy="28790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7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5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54E3B4F-013C-485B-B17B-680B27F21779}"/>
                </a:ext>
              </a:extLst>
            </p:cNvPr>
            <p:cNvSpPr/>
            <p:nvPr/>
          </p:nvSpPr>
          <p:spPr>
            <a:xfrm>
              <a:off x="2953512" y="3789745"/>
              <a:ext cx="194585" cy="3568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4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2B8A266-D20A-4389-ADA9-C283B65FAD04}"/>
                </a:ext>
              </a:extLst>
            </p:cNvPr>
            <p:cNvSpPr/>
            <p:nvPr/>
          </p:nvSpPr>
          <p:spPr>
            <a:xfrm>
              <a:off x="3688080" y="3856820"/>
              <a:ext cx="174315" cy="28790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7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3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ECD289-23BD-4E35-9F87-BB787CB42504}"/>
                </a:ext>
              </a:extLst>
            </p:cNvPr>
            <p:cNvSpPr/>
            <p:nvPr/>
          </p:nvSpPr>
          <p:spPr>
            <a:xfrm>
              <a:off x="4428744" y="3853771"/>
              <a:ext cx="166207" cy="2676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3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2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B5096F-277B-4E4C-B2E6-3ECFC8AD10FE}"/>
                </a:ext>
              </a:extLst>
            </p:cNvPr>
            <p:cNvSpPr/>
            <p:nvPr/>
          </p:nvSpPr>
          <p:spPr>
            <a:xfrm>
              <a:off x="5141976" y="3853771"/>
              <a:ext cx="113508" cy="3568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</a:t>
              </a:r>
              <a:endParaRPr lang="en-GB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0F008E3-27FF-4CC2-B4BC-9AD979D3DD0E}"/>
              </a:ext>
            </a:extLst>
          </p:cNvPr>
          <p:cNvSpPr txBox="1"/>
          <p:nvPr/>
        </p:nvSpPr>
        <p:spPr>
          <a:xfrm>
            <a:off x="2111746" y="5754428"/>
            <a:ext cx="6904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Eddie    Ate     Dynamite    Good     Bye     Eddie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2C65B9-2907-4C70-AD11-6CA308A87743}"/>
              </a:ext>
            </a:extLst>
          </p:cNvPr>
          <p:cNvSpPr txBox="1"/>
          <p:nvPr/>
        </p:nvSpPr>
        <p:spPr>
          <a:xfrm>
            <a:off x="7559040" y="1567231"/>
            <a:ext cx="4361109" cy="34163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To play the “D Chord” only strum strings 1,2,3 and 4.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Use to tip of your fingers to press down on the strings. If the sound is dull, make sure your fingers aren’t catching on the other strings.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Check each string from 4-1 to make sure you get a clean crisp sound, if not try figure out why the sound Is dull, until you get a clean sounding chord. </a:t>
            </a:r>
          </a:p>
        </p:txBody>
      </p:sp>
    </p:spTree>
    <p:extLst>
      <p:ext uri="{BB962C8B-B14F-4D97-AF65-F5344CB8AC3E}">
        <p14:creationId xmlns:p14="http://schemas.microsoft.com/office/powerpoint/2010/main" val="1279941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DC342-767A-4AAD-968B-889055A88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Easy G Chord  (1 finger only)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CB12F-CC14-4C11-A5AA-EF3B2619D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Place your finger on the 3</a:t>
            </a:r>
            <a:r>
              <a:rPr lang="en-GB" baseline="30000" dirty="0"/>
              <a:t>rd</a:t>
            </a:r>
            <a:r>
              <a:rPr lang="en-GB" dirty="0"/>
              <a:t> fret on the high E string (string 1) </a:t>
            </a:r>
          </a:p>
          <a:p>
            <a:pPr marL="0" indent="0">
              <a:buNone/>
            </a:pPr>
            <a:r>
              <a:rPr lang="en-GB" dirty="0"/>
              <a:t> strum from the 4</a:t>
            </a:r>
            <a:r>
              <a:rPr lang="en-GB" baseline="30000" dirty="0"/>
              <a:t>th</a:t>
            </a:r>
            <a:r>
              <a:rPr lang="en-GB" dirty="0"/>
              <a:t> sting down, 6 times.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D62EF05-F624-4B32-B6AB-44A000FF0DDD}"/>
              </a:ext>
            </a:extLst>
          </p:cNvPr>
          <p:cNvSpPr/>
          <p:nvPr/>
        </p:nvSpPr>
        <p:spPr>
          <a:xfrm>
            <a:off x="4296840" y="2851191"/>
            <a:ext cx="3862139" cy="314024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347B42B-B136-4E26-ADC8-F4B55FE5C95A}"/>
              </a:ext>
            </a:extLst>
          </p:cNvPr>
          <p:cNvCxnSpPr>
            <a:cxnSpLocks/>
          </p:cNvCxnSpPr>
          <p:nvPr/>
        </p:nvCxnSpPr>
        <p:spPr>
          <a:xfrm>
            <a:off x="4850295" y="2945438"/>
            <a:ext cx="0" cy="3296652"/>
          </a:xfrm>
          <a:prstGeom prst="line">
            <a:avLst/>
          </a:prstGeom>
          <a:ln w="730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5BC9803-5C68-4C74-A76C-28AAC1D8CA04}"/>
              </a:ext>
            </a:extLst>
          </p:cNvPr>
          <p:cNvCxnSpPr>
            <a:cxnSpLocks/>
          </p:cNvCxnSpPr>
          <p:nvPr/>
        </p:nvCxnSpPr>
        <p:spPr>
          <a:xfrm>
            <a:off x="6987906" y="2718843"/>
            <a:ext cx="0" cy="3523247"/>
          </a:xfrm>
          <a:prstGeom prst="line">
            <a:avLst/>
          </a:prstGeom>
          <a:ln w="444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0789A26-0CAD-41F2-A6FD-339E120E91A7}"/>
              </a:ext>
            </a:extLst>
          </p:cNvPr>
          <p:cNvCxnSpPr>
            <a:cxnSpLocks/>
          </p:cNvCxnSpPr>
          <p:nvPr/>
        </p:nvCxnSpPr>
        <p:spPr>
          <a:xfrm>
            <a:off x="7537351" y="2847180"/>
            <a:ext cx="0" cy="339491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5C62F40-6A5F-41BD-85E5-534F3075C315}"/>
              </a:ext>
            </a:extLst>
          </p:cNvPr>
          <p:cNvCxnSpPr>
            <a:cxnSpLocks/>
          </p:cNvCxnSpPr>
          <p:nvPr/>
        </p:nvCxnSpPr>
        <p:spPr>
          <a:xfrm>
            <a:off x="5267738" y="2880311"/>
            <a:ext cx="0" cy="3296652"/>
          </a:xfrm>
          <a:prstGeom prst="line">
            <a:avLst/>
          </a:prstGeom>
          <a:ln w="730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562683-DF23-459D-B6A0-4DA96481B99E}"/>
              </a:ext>
            </a:extLst>
          </p:cNvPr>
          <p:cNvCxnSpPr>
            <a:cxnSpLocks/>
          </p:cNvCxnSpPr>
          <p:nvPr/>
        </p:nvCxnSpPr>
        <p:spPr>
          <a:xfrm>
            <a:off x="5804452" y="2718843"/>
            <a:ext cx="0" cy="3523247"/>
          </a:xfrm>
          <a:prstGeom prst="line">
            <a:avLst/>
          </a:prstGeom>
          <a:ln w="730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DE2110-428A-4890-A851-43B17B297A49}"/>
              </a:ext>
            </a:extLst>
          </p:cNvPr>
          <p:cNvCxnSpPr>
            <a:cxnSpLocks/>
          </p:cNvCxnSpPr>
          <p:nvPr/>
        </p:nvCxnSpPr>
        <p:spPr>
          <a:xfrm>
            <a:off x="6447182" y="2718843"/>
            <a:ext cx="0" cy="3458120"/>
          </a:xfrm>
          <a:prstGeom prst="line">
            <a:avLst/>
          </a:prstGeom>
          <a:ln w="730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2193C50-AE50-44CF-8379-586279BC23E8}"/>
              </a:ext>
            </a:extLst>
          </p:cNvPr>
          <p:cNvSpPr txBox="1"/>
          <p:nvPr/>
        </p:nvSpPr>
        <p:spPr>
          <a:xfrm>
            <a:off x="4664157" y="6400531"/>
            <a:ext cx="3127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</a:t>
            </a:r>
            <a:r>
              <a:rPr lang="en-GB" baseline="30000" dirty="0"/>
              <a:t>th</a:t>
            </a:r>
            <a:r>
              <a:rPr lang="en-GB" dirty="0"/>
              <a:t>   5</a:t>
            </a:r>
            <a:r>
              <a:rPr lang="en-GB" baseline="30000" dirty="0"/>
              <a:t>th</a:t>
            </a:r>
            <a:r>
              <a:rPr lang="en-GB" dirty="0"/>
              <a:t>      4</a:t>
            </a:r>
            <a:r>
              <a:rPr lang="en-GB" baseline="30000" dirty="0"/>
              <a:t>th</a:t>
            </a:r>
            <a:r>
              <a:rPr lang="en-GB" dirty="0"/>
              <a:t>      3</a:t>
            </a:r>
            <a:r>
              <a:rPr lang="en-GB" baseline="30000" dirty="0"/>
              <a:t>rd</a:t>
            </a:r>
            <a:r>
              <a:rPr lang="en-GB" dirty="0"/>
              <a:t>     2</a:t>
            </a:r>
            <a:r>
              <a:rPr lang="en-GB" baseline="30000" dirty="0"/>
              <a:t>nd</a:t>
            </a:r>
            <a:r>
              <a:rPr lang="en-GB" dirty="0"/>
              <a:t>       1</a:t>
            </a:r>
            <a:r>
              <a:rPr lang="en-GB" baseline="30000" dirty="0"/>
              <a:t>st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5010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5CE4A-830D-4DC3-9512-C22EF7C7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A7 Chord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951F0C-763B-421D-86E3-A1FC39FFF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58" y="1690688"/>
            <a:ext cx="4238552" cy="50523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BA56AB-E76C-481B-9045-270AF676463C}"/>
              </a:ext>
            </a:extLst>
          </p:cNvPr>
          <p:cNvSpPr txBox="1"/>
          <p:nvPr/>
        </p:nvSpPr>
        <p:spPr>
          <a:xfrm>
            <a:off x="6096000" y="2994991"/>
            <a:ext cx="4972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Place your fingers on the 4</a:t>
            </a:r>
            <a:r>
              <a:rPr lang="en-GB" sz="2400" baseline="30000" dirty="0"/>
              <a:t>th</a:t>
            </a:r>
            <a:r>
              <a:rPr lang="en-GB" sz="2400" dirty="0"/>
              <a:t> and 2</a:t>
            </a:r>
            <a:r>
              <a:rPr lang="en-GB" sz="2400" baseline="30000" dirty="0"/>
              <a:t>nd</a:t>
            </a:r>
            <a:r>
              <a:rPr lang="en-GB" sz="2400" dirty="0"/>
              <a:t> strings on the 2</a:t>
            </a:r>
            <a:r>
              <a:rPr lang="en-GB" sz="2400" baseline="30000" dirty="0"/>
              <a:t>nd</a:t>
            </a:r>
            <a:r>
              <a:rPr lang="en-GB" sz="2400" dirty="0"/>
              <a:t> fret. 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Strum from the 5</a:t>
            </a:r>
            <a:r>
              <a:rPr lang="en-GB" sz="2400" baseline="30000" dirty="0"/>
              <a:t>th</a:t>
            </a:r>
            <a:r>
              <a:rPr lang="en-GB" sz="2400" dirty="0"/>
              <a:t> string down.  Strum 6 times.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7418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67707-74E9-4695-81E2-138811A31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Rockin All Over The World!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F303B-3ABB-4105-BB9F-756235696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https://www.youtube.com/watch?v=Yw_sJifUYgM</a:t>
            </a:r>
            <a:r>
              <a:rPr lang="en-GB" dirty="0"/>
              <a:t>    </a:t>
            </a:r>
          </a:p>
          <a:p>
            <a:endParaRPr lang="en-GB" dirty="0"/>
          </a:p>
          <a:p>
            <a:r>
              <a:rPr lang="en-GB" dirty="0"/>
              <a:t>Click the link to open the song and play along!!! (“ctrl” + left click)</a:t>
            </a:r>
          </a:p>
        </p:txBody>
      </p:sp>
    </p:spTree>
    <p:extLst>
      <p:ext uri="{BB962C8B-B14F-4D97-AF65-F5344CB8AC3E}">
        <p14:creationId xmlns:p14="http://schemas.microsoft.com/office/powerpoint/2010/main" val="3978083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215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Blackpool Music Service  Online Guitar lessons Sarah Hallam Week 2</vt:lpstr>
      <vt:lpstr>D Chord</vt:lpstr>
      <vt:lpstr>Easy G Chord  (1 finger only)</vt:lpstr>
      <vt:lpstr>A7 Chord </vt:lpstr>
      <vt:lpstr>Rockin All Over The World!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Blackpool Music Service  Online Guitar lessons Sarah Hallam Week 1</dc:title>
  <dc:creator>Sarah Hallam</dc:creator>
  <cp:lastModifiedBy>Sarah Hallam</cp:lastModifiedBy>
  <cp:revision>9</cp:revision>
  <dcterms:created xsi:type="dcterms:W3CDTF">2021-01-13T21:21:46Z</dcterms:created>
  <dcterms:modified xsi:type="dcterms:W3CDTF">2021-01-14T21:23:13Z</dcterms:modified>
</cp:coreProperties>
</file>