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80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418072-8ABC-4FD6-A17B-29EC3070A2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9A20D8-83DE-4208-A86B-917AF6C9C2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EBE934-BA5F-4B79-94F4-C0E04AAC28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A3E19-94AA-4DAB-88FF-7DDA633581CB}" type="datetimeFigureOut">
              <a:rPr lang="en-GB" smtClean="0"/>
              <a:t>03/02/2021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A69D4F-2913-4119-BD49-76E74995B6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EA48BE-06D2-4DAD-81CE-2A896EAB3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F74BD-766A-46D1-84D1-CF2B2B8C83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1925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85BC91-83AC-4242-A03F-222A165604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308854-8B5E-4C2E-B30C-AD1886A9CB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86C3C1-7738-470E-8DBA-CDFF61130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A3E19-94AA-4DAB-88FF-7DDA633581CB}" type="datetimeFigureOut">
              <a:rPr lang="en-GB" smtClean="0"/>
              <a:t>03/02/2021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390EDB-F9D4-4071-85FB-165EB3C2C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8DCC22-C572-4CF9-B82E-0C501241C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F74BD-766A-46D1-84D1-CF2B2B8C83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94754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E73E146-1C05-416E-A969-FB5B7CAE85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861F5E9-6D1E-41FD-A838-5DDBA55CA8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3A44B6-F602-459F-BEF7-45C47EFE7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A3E19-94AA-4DAB-88FF-7DDA633581CB}" type="datetimeFigureOut">
              <a:rPr lang="en-GB" smtClean="0"/>
              <a:t>03/02/2021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475691-94F0-4559-9CD7-2723927CA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4ADD55-7D9D-4886-85F3-5E0B09C06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F74BD-766A-46D1-84D1-CF2B2B8C83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93876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0D4A9E-2DC4-461A-9F04-23E8A4E46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AB201A-419B-44DC-94A1-1420C3FF14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F2082A-537E-49B4-A216-DA25D7C4D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A3E19-94AA-4DAB-88FF-7DDA633581CB}" type="datetimeFigureOut">
              <a:rPr lang="en-GB" smtClean="0"/>
              <a:t>03/02/2021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CDAA41-D4DD-4F0F-B168-875D3B121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2B0739-3771-4709-959C-41BFDBB78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F74BD-766A-46D1-84D1-CF2B2B8C83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1409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BE36FF-16B2-4662-A409-EB87D4A14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036731-87D6-4364-ADEC-0512D4E6FA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8A6554-47A9-4C84-B51E-AFF31F36D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A3E19-94AA-4DAB-88FF-7DDA633581CB}" type="datetimeFigureOut">
              <a:rPr lang="en-GB" smtClean="0"/>
              <a:t>03/02/2021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5067D0-0795-4106-AFB9-BD53EE2AB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DE200B-CA92-430C-A7DF-CDB87CC3C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F74BD-766A-46D1-84D1-CF2B2B8C83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0720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533CDC-4693-4657-B351-6C012EE2A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1391A0-50E3-4D67-9E13-2F25AC0209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C751DE-D69D-4EAC-9C62-BC6F38B88D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0ACD0B-C25F-4141-BB78-B2949B78C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A3E19-94AA-4DAB-88FF-7DDA633581CB}" type="datetimeFigureOut">
              <a:rPr lang="en-GB" smtClean="0"/>
              <a:t>03/02/2021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20886D-EB1D-42F7-ABDB-2642A86058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72627C-1FEA-4C19-A920-1573A283F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F74BD-766A-46D1-84D1-CF2B2B8C83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4491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AB46D8-AC20-49A7-AB3A-074EB08753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2BFCE9-6882-4847-9832-EB86C62432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4A3108-3055-4DFC-964C-4836C3BDC4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652A0B-F24C-4285-9CF5-5192F7B452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1E4DE09-8E89-4817-B83A-6D4F438727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B46ED4F-5610-4EC1-928B-F079E9D32E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A3E19-94AA-4DAB-88FF-7DDA633581CB}" type="datetimeFigureOut">
              <a:rPr lang="en-GB" smtClean="0"/>
              <a:t>03/02/2021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A2FFE2-92BD-4F43-873C-E10A439621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D145ED9-544B-4A33-BF16-AFCC4AB2DA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F74BD-766A-46D1-84D1-CF2B2B8C83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25458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10E34B-7040-448B-8133-1A48C5F523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65C3438-5901-4260-B22A-FA0F7CDA8C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A3E19-94AA-4DAB-88FF-7DDA633581CB}" type="datetimeFigureOut">
              <a:rPr lang="en-GB" smtClean="0"/>
              <a:t>03/02/2021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BF47B8-72D8-41D5-BA84-0BE49BE8BF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596485-8D8B-4685-A5BF-E61053D4E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F74BD-766A-46D1-84D1-CF2B2B8C83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88536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C6D63E0-9BE9-4335-8D6D-C3E40B7308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A3E19-94AA-4DAB-88FF-7DDA633581CB}" type="datetimeFigureOut">
              <a:rPr lang="en-GB" smtClean="0"/>
              <a:t>03/02/2021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E123DE4-0BE3-450F-9014-65F44C53A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58210E-32F1-45EB-BA62-0D5EAD96C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F74BD-766A-46D1-84D1-CF2B2B8C83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87433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237380-214D-4001-88A4-D63620052C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A8D205-5380-49CD-BC92-F816C9B4DA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D8ACA8-96DE-46A8-A081-BA8046E10A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075FC0-C693-4BF3-AEB8-F00E4C60B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A3E19-94AA-4DAB-88FF-7DDA633581CB}" type="datetimeFigureOut">
              <a:rPr lang="en-GB" smtClean="0"/>
              <a:t>03/02/2021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590E45-4065-4427-98E3-4510410787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7E3FCC-3444-499C-88B1-BD9560508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F74BD-766A-46D1-84D1-CF2B2B8C83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9114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EB343A-631C-4CE2-9503-5986A7A16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E3A9F14-3372-4E51-B137-584FBF414B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EF651B-88A8-45D1-BD8C-CF13B3394D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095A26-31BB-4A03-86B6-231958FE5C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DA3E19-94AA-4DAB-88FF-7DDA633581CB}" type="datetimeFigureOut">
              <a:rPr lang="en-GB" smtClean="0"/>
              <a:t>03/02/2021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83004C-DE3A-43C6-AF55-262C96C43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874B81-ACD8-491E-BCDB-9A1F17CF8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F74BD-766A-46D1-84D1-CF2B2B8C83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1445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A2DEA52-BE69-4F0B-BDA3-C369C8DA15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DF1AB1-7A40-4233-BFB7-D331B9DC3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C2C5C4-1571-427B-9537-0EFC64F0F5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DA3E19-94AA-4DAB-88FF-7DDA633581CB}" type="datetimeFigureOut">
              <a:rPr lang="en-GB" smtClean="0"/>
              <a:t>03/02/2021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64154C-9D2C-425A-B2BE-9A6103E70A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AE8611-9A9D-4B11-BA20-CDF92F82FC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AF74BD-766A-46D1-84D1-CF2B2B8C83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10519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lackpoolmusicservice.co.uk/login.htm?student=1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4C9B27-35F3-4E65-807F-DD04B789F03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Blackpool Music Service </a:t>
            </a:r>
            <a:br>
              <a:rPr lang="en-GB" dirty="0"/>
            </a:br>
            <a:r>
              <a:rPr lang="en-GB" dirty="0"/>
              <a:t>Online Guitar lessons</a:t>
            </a:r>
            <a:br>
              <a:rPr lang="en-GB" dirty="0"/>
            </a:br>
            <a:r>
              <a:rPr lang="en-GB" dirty="0"/>
              <a:t>Sarah Hallam</a:t>
            </a:r>
            <a:br>
              <a:rPr lang="en-GB" dirty="0"/>
            </a:br>
            <a:r>
              <a:rPr lang="en-GB" dirty="0"/>
              <a:t>Week 1</a:t>
            </a:r>
          </a:p>
        </p:txBody>
      </p:sp>
      <p:pic>
        <p:nvPicPr>
          <p:cNvPr id="4" name="Picture 12">
            <a:extLst>
              <a:ext uri="{FF2B5EF4-FFF2-40B4-BE49-F238E27FC236}">
                <a16:creationId xmlns:a16="http://schemas.microsoft.com/office/drawing/2014/main" id="{9A9FDB17-1B54-4DB2-8937-028B996CC5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041" y="5838477"/>
            <a:ext cx="2506221" cy="1019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Image result for blackpool music service">
            <a:extLst>
              <a:ext uri="{FF2B5EF4-FFF2-40B4-BE49-F238E27FC236}">
                <a16:creationId xmlns:a16="http://schemas.microsoft.com/office/drawing/2014/main" id="{70F6F3F9-A085-4C66-BD32-DE706AC052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6335" y="5190370"/>
            <a:ext cx="2170564" cy="1667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0" descr="See the source image">
            <a:extLst>
              <a:ext uri="{FF2B5EF4-FFF2-40B4-BE49-F238E27FC236}">
                <a16:creationId xmlns:a16="http://schemas.microsoft.com/office/drawing/2014/main" id="{C350C2DE-037E-4F2D-A795-D054FD35E3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609" y="5906715"/>
            <a:ext cx="2762779" cy="733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06527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loud 7">
            <a:extLst>
              <a:ext uri="{FF2B5EF4-FFF2-40B4-BE49-F238E27FC236}">
                <a16:creationId xmlns:a16="http://schemas.microsoft.com/office/drawing/2014/main" id="{AEC9E1B9-0E91-4ABD-8791-0479A4EE19D4}"/>
              </a:ext>
            </a:extLst>
          </p:cNvPr>
          <p:cNvSpPr/>
          <p:nvPr/>
        </p:nvSpPr>
        <p:spPr>
          <a:xfrm>
            <a:off x="6737685" y="1614486"/>
            <a:ext cx="4320210" cy="3273524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B5BECD1-0082-4C04-8247-010DC898B5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3045097"/>
              </p:ext>
            </p:extLst>
          </p:nvPr>
        </p:nvGraphicFramePr>
        <p:xfrm>
          <a:off x="7341685" y="2190893"/>
          <a:ext cx="3369930" cy="2132775"/>
        </p:xfrm>
        <a:graphic>
          <a:graphicData uri="http://schemas.openxmlformats.org/drawingml/2006/table">
            <a:tbl>
              <a:tblPr firstRow="1" firstCol="1" bandRow="1"/>
              <a:tblGrid>
                <a:gridCol w="3369930">
                  <a:extLst>
                    <a:ext uri="{9D8B030D-6E8A-4147-A177-3AD203B41FA5}">
                      <a16:colId xmlns:a16="http://schemas.microsoft.com/office/drawing/2014/main" val="3828557013"/>
                    </a:ext>
                  </a:extLst>
                </a:gridCol>
              </a:tblGrid>
              <a:tr h="1895060">
                <a:tc>
                  <a:txBody>
                    <a:bodyPr/>
                    <a:lstStyle/>
                    <a:p>
                      <a:pPr marL="8890">
                        <a:lnSpc>
                          <a:spcPct val="107000"/>
                        </a:lnSpc>
                        <a:spcAft>
                          <a:spcPts val="1440"/>
                        </a:spcAft>
                      </a:pPr>
                      <a:r>
                        <a:rPr lang="en-GB" sz="16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Tip:</a:t>
                      </a:r>
                      <a:endParaRPr lang="en-GB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1590">
                        <a:lnSpc>
                          <a:spcPct val="107000"/>
                        </a:lnSpc>
                        <a:spcAft>
                          <a:spcPts val="830"/>
                        </a:spcAft>
                      </a:pPr>
                      <a:r>
                        <a:rPr lang="en-GB" sz="16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Use the </a:t>
                      </a:r>
                      <a:r>
                        <a:rPr lang="en-GB" sz="1600" u="none" dirty="0">
                          <a:solidFill>
                            <a:schemeClr val="bg1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tips of your fingers</a:t>
                      </a:r>
                      <a:r>
                        <a:rPr lang="en-GB" sz="1600" u="non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6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when you press down the strings.</a:t>
                      </a:r>
                      <a:endParaRPr lang="en-GB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48895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The tips of your fingers might get a bit sore </a:t>
                      </a:r>
                    </a:p>
                    <a:p>
                      <a:pPr marL="48895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but this doesn't last long if you practice regularly.</a:t>
                      </a:r>
                      <a:endParaRPr lang="en-GB" sz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890">
                        <a:lnSpc>
                          <a:spcPct val="107000"/>
                        </a:lnSpc>
                        <a:spcAft>
                          <a:spcPts val="1440"/>
                        </a:spcAft>
                      </a:pPr>
                      <a:endParaRPr lang="en-GB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295" marR="0" marT="31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6613790"/>
                  </a:ext>
                </a:extLst>
              </a:tr>
            </a:tbl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8435B549-1CE3-4257-98FD-D712F4E1CB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924" y="1600199"/>
            <a:ext cx="5503076" cy="613545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B1496E3-FCFE-42C6-B20D-BE3414CC4432}"/>
              </a:ext>
            </a:extLst>
          </p:cNvPr>
          <p:cNvSpPr txBox="1"/>
          <p:nvPr/>
        </p:nvSpPr>
        <p:spPr>
          <a:xfrm>
            <a:off x="6737685" y="5029199"/>
            <a:ext cx="50412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dirty="0"/>
              <a:t>Place your fingers on the 5</a:t>
            </a:r>
            <a:r>
              <a:rPr lang="en-GB" baseline="30000" dirty="0"/>
              <a:t>th</a:t>
            </a:r>
            <a:r>
              <a:rPr lang="en-GB" dirty="0"/>
              <a:t> and 4</a:t>
            </a:r>
            <a:r>
              <a:rPr lang="en-GB" baseline="30000" dirty="0"/>
              <a:t>th</a:t>
            </a:r>
            <a:r>
              <a:rPr lang="en-GB" dirty="0"/>
              <a:t> strings in the 2</a:t>
            </a:r>
            <a:r>
              <a:rPr lang="en-GB" baseline="30000" dirty="0"/>
              <a:t>nd</a:t>
            </a:r>
            <a:r>
              <a:rPr lang="en-GB" dirty="0"/>
              <a:t> fret. </a:t>
            </a:r>
          </a:p>
          <a:p>
            <a:endParaRPr lang="en-GB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C7E41D6-22A4-47CA-A7CE-8A8C95E13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GB" sz="6000" dirty="0">
                <a:solidFill>
                  <a:srgbClr val="FF0000"/>
                </a:solidFill>
              </a:rPr>
              <a:t>How to play   “E Minor” (EM)</a:t>
            </a:r>
          </a:p>
        </p:txBody>
      </p:sp>
    </p:spTree>
    <p:extLst>
      <p:ext uri="{BB962C8B-B14F-4D97-AF65-F5344CB8AC3E}">
        <p14:creationId xmlns:p14="http://schemas.microsoft.com/office/powerpoint/2010/main" val="30693558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6FF574-D8FC-48F7-9ADB-90E22C16EF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>
                <a:hlinkClick r:id="rId2"/>
              </a:rPr>
              <a:t>http://www.blackpoolmusicservice.co.uk/login.htm?student=1</a:t>
            </a:r>
            <a:endParaRPr lang="en-GB" dirty="0"/>
          </a:p>
          <a:p>
            <a:endParaRPr lang="en-GB" dirty="0"/>
          </a:p>
          <a:p>
            <a:r>
              <a:rPr lang="en-GB" dirty="0"/>
              <a:t>Click on the link ^ The password is “</a:t>
            </a:r>
            <a:r>
              <a:rPr lang="en-GB" dirty="0" err="1"/>
              <a:t>studentlogin</a:t>
            </a:r>
            <a:r>
              <a:rPr lang="en-GB" dirty="0"/>
              <a:t>” </a:t>
            </a:r>
          </a:p>
          <a:p>
            <a:endParaRPr lang="en-GB" dirty="0"/>
          </a:p>
          <a:p>
            <a:r>
              <a:rPr lang="en-GB" dirty="0"/>
              <a:t>Scroll down and find the backing track for Queen “We will rock you”</a:t>
            </a:r>
          </a:p>
          <a:p>
            <a:endParaRPr lang="en-GB" sz="2400" dirty="0">
              <a:solidFill>
                <a:srgbClr val="00B050"/>
              </a:solidFill>
            </a:endParaRPr>
          </a:p>
          <a:p>
            <a:r>
              <a:rPr lang="en-GB" sz="2400" dirty="0">
                <a:solidFill>
                  <a:srgbClr val="00B050"/>
                </a:solidFill>
              </a:rPr>
              <a:t>“RPP 1.2 We Will Rock You (20-11-2020) for Rock and Pop Guitar Primer”</a:t>
            </a:r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8249D28-56CC-4B2F-93DB-F5EA8879B8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5400" dirty="0">
                <a:solidFill>
                  <a:srgbClr val="FF0000"/>
                </a:solidFill>
              </a:rPr>
              <a:t>We will Rock you – Queen </a:t>
            </a:r>
          </a:p>
        </p:txBody>
      </p:sp>
    </p:spTree>
    <p:extLst>
      <p:ext uri="{BB962C8B-B14F-4D97-AF65-F5344CB8AC3E}">
        <p14:creationId xmlns:p14="http://schemas.microsoft.com/office/powerpoint/2010/main" val="11467738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D4CE0-33EA-4C3E-A0CC-F588507BC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>
                <a:solidFill>
                  <a:srgbClr val="C00000"/>
                </a:solidFill>
              </a:rPr>
              <a:t>String name Re-cap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09C03A-B5A8-4F33-86B8-6FA5DB0B45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5429" y="1578225"/>
            <a:ext cx="10515600" cy="4351338"/>
          </a:xfrm>
        </p:spPr>
        <p:txBody>
          <a:bodyPr/>
          <a:lstStyle/>
          <a:p>
            <a:pPr algn="ctr"/>
            <a:r>
              <a:rPr lang="en-GB" dirty="0"/>
              <a:t>Remember the names of the strings!</a:t>
            </a:r>
          </a:p>
          <a:p>
            <a:pPr algn="ctr"/>
            <a:endParaRPr lang="en-GB" dirty="0"/>
          </a:p>
          <a:p>
            <a:pPr algn="ctr"/>
            <a:endParaRPr lang="en-GB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71F5DC88-78D2-4124-8239-70E88C11F670}"/>
              </a:ext>
            </a:extLst>
          </p:cNvPr>
          <p:cNvSpPr/>
          <p:nvPr/>
        </p:nvSpPr>
        <p:spPr>
          <a:xfrm>
            <a:off x="4018545" y="2139534"/>
            <a:ext cx="3862139" cy="3140241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33FE952-6648-4BFC-B7D5-C12F239054F3}"/>
              </a:ext>
            </a:extLst>
          </p:cNvPr>
          <p:cNvCxnSpPr>
            <a:cxnSpLocks/>
          </p:cNvCxnSpPr>
          <p:nvPr/>
        </p:nvCxnSpPr>
        <p:spPr>
          <a:xfrm>
            <a:off x="4572000" y="2233781"/>
            <a:ext cx="0" cy="3296652"/>
          </a:xfrm>
          <a:prstGeom prst="line">
            <a:avLst/>
          </a:prstGeom>
          <a:ln w="7302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F878126-B9DA-4E0E-AED9-6F1F42B8271A}"/>
              </a:ext>
            </a:extLst>
          </p:cNvPr>
          <p:cNvCxnSpPr>
            <a:cxnSpLocks/>
          </p:cNvCxnSpPr>
          <p:nvPr/>
        </p:nvCxnSpPr>
        <p:spPr>
          <a:xfrm>
            <a:off x="5061285" y="2007186"/>
            <a:ext cx="0" cy="3561347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53843BC-B5A1-425B-9F5D-DB6C3EDBA752}"/>
              </a:ext>
            </a:extLst>
          </p:cNvPr>
          <p:cNvCxnSpPr>
            <a:cxnSpLocks/>
          </p:cNvCxnSpPr>
          <p:nvPr/>
        </p:nvCxnSpPr>
        <p:spPr>
          <a:xfrm>
            <a:off x="5622759" y="1928980"/>
            <a:ext cx="0" cy="3639553"/>
          </a:xfrm>
          <a:prstGeom prst="line">
            <a:avLst/>
          </a:prstGeom>
          <a:ln w="539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55E2259-9530-462F-BBCA-81C7D9D58E51}"/>
              </a:ext>
            </a:extLst>
          </p:cNvPr>
          <p:cNvCxnSpPr>
            <a:cxnSpLocks/>
          </p:cNvCxnSpPr>
          <p:nvPr/>
        </p:nvCxnSpPr>
        <p:spPr>
          <a:xfrm>
            <a:off x="6212307" y="2007186"/>
            <a:ext cx="0" cy="3561347"/>
          </a:xfrm>
          <a:prstGeom prst="line">
            <a:avLst/>
          </a:pr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A8C9528-100C-49D8-AF5D-3617ACF8AF74}"/>
              </a:ext>
            </a:extLst>
          </p:cNvPr>
          <p:cNvCxnSpPr>
            <a:cxnSpLocks/>
          </p:cNvCxnSpPr>
          <p:nvPr/>
        </p:nvCxnSpPr>
        <p:spPr>
          <a:xfrm>
            <a:off x="6709611" y="2007186"/>
            <a:ext cx="0" cy="3523247"/>
          </a:xfrm>
          <a:prstGeom prst="line">
            <a:avLst/>
          </a:prstGeom>
          <a:ln w="444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5B830BE-9AB4-4E15-87E0-1445CF27FF16}"/>
              </a:ext>
            </a:extLst>
          </p:cNvPr>
          <p:cNvCxnSpPr>
            <a:cxnSpLocks/>
          </p:cNvCxnSpPr>
          <p:nvPr/>
        </p:nvCxnSpPr>
        <p:spPr>
          <a:xfrm>
            <a:off x="7259056" y="2135523"/>
            <a:ext cx="0" cy="339491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139AF0CD-4E9C-4201-8264-7F5827D74B15}"/>
              </a:ext>
            </a:extLst>
          </p:cNvPr>
          <p:cNvSpPr txBox="1"/>
          <p:nvPr/>
        </p:nvSpPr>
        <p:spPr>
          <a:xfrm>
            <a:off x="3011906" y="5746835"/>
            <a:ext cx="618423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                       </a:t>
            </a:r>
            <a:r>
              <a:rPr lang="en-GB" dirty="0">
                <a:solidFill>
                  <a:srgbClr val="002060"/>
                </a:solidFill>
              </a:rPr>
              <a:t> 6</a:t>
            </a:r>
            <a:r>
              <a:rPr lang="en-GB" baseline="30000" dirty="0">
                <a:solidFill>
                  <a:srgbClr val="002060"/>
                </a:solidFill>
              </a:rPr>
              <a:t>th    </a:t>
            </a:r>
            <a:r>
              <a:rPr lang="en-GB" dirty="0">
                <a:solidFill>
                  <a:srgbClr val="002060"/>
                </a:solidFill>
              </a:rPr>
              <a:t>   </a:t>
            </a:r>
            <a:r>
              <a:rPr lang="en-GB" dirty="0">
                <a:solidFill>
                  <a:srgbClr val="00B050"/>
                </a:solidFill>
              </a:rPr>
              <a:t> 5</a:t>
            </a:r>
            <a:r>
              <a:rPr lang="en-GB" baseline="30000" dirty="0">
                <a:solidFill>
                  <a:srgbClr val="00B050"/>
                </a:solidFill>
              </a:rPr>
              <a:t>th</a:t>
            </a:r>
            <a:r>
              <a:rPr lang="en-GB" dirty="0">
                <a:solidFill>
                  <a:srgbClr val="00B050"/>
                </a:solidFill>
              </a:rPr>
              <a:t>     </a:t>
            </a:r>
            <a:r>
              <a:rPr lang="en-GB" dirty="0">
                <a:solidFill>
                  <a:srgbClr val="00B0F0"/>
                </a:solidFill>
              </a:rPr>
              <a:t>4</a:t>
            </a:r>
            <a:r>
              <a:rPr lang="en-GB" baseline="30000" dirty="0">
                <a:solidFill>
                  <a:srgbClr val="00B0F0"/>
                </a:solidFill>
              </a:rPr>
              <a:t>th</a:t>
            </a:r>
            <a:r>
              <a:rPr lang="en-GB" dirty="0">
                <a:solidFill>
                  <a:srgbClr val="00B0F0"/>
                </a:solidFill>
              </a:rPr>
              <a:t> </a:t>
            </a:r>
            <a:r>
              <a:rPr lang="en-GB" dirty="0"/>
              <a:t>       </a:t>
            </a:r>
            <a:r>
              <a:rPr lang="en-GB" dirty="0">
                <a:solidFill>
                  <a:srgbClr val="7030A0"/>
                </a:solidFill>
              </a:rPr>
              <a:t>3</a:t>
            </a:r>
            <a:r>
              <a:rPr lang="en-GB" baseline="30000" dirty="0">
                <a:solidFill>
                  <a:srgbClr val="7030A0"/>
                </a:solidFill>
              </a:rPr>
              <a:t>rd</a:t>
            </a:r>
            <a:r>
              <a:rPr lang="en-GB" dirty="0">
                <a:solidFill>
                  <a:srgbClr val="7030A0"/>
                </a:solidFill>
              </a:rPr>
              <a:t> </a:t>
            </a:r>
            <a:r>
              <a:rPr lang="en-GB" dirty="0"/>
              <a:t>    </a:t>
            </a:r>
            <a:r>
              <a:rPr lang="en-GB" dirty="0">
                <a:solidFill>
                  <a:srgbClr val="C00000"/>
                </a:solidFill>
              </a:rPr>
              <a:t>2</a:t>
            </a:r>
            <a:r>
              <a:rPr lang="en-GB" baseline="30000" dirty="0">
                <a:solidFill>
                  <a:srgbClr val="C00000"/>
                </a:solidFill>
              </a:rPr>
              <a:t>nd</a:t>
            </a:r>
            <a:r>
              <a:rPr lang="en-GB" dirty="0">
                <a:solidFill>
                  <a:srgbClr val="C00000"/>
                </a:solidFill>
              </a:rPr>
              <a:t> </a:t>
            </a:r>
            <a:r>
              <a:rPr lang="en-GB" dirty="0"/>
              <a:t>    </a:t>
            </a:r>
            <a:r>
              <a:rPr lang="en-GB" dirty="0">
                <a:solidFill>
                  <a:schemeClr val="accent2">
                    <a:lumMod val="75000"/>
                  </a:schemeClr>
                </a:solidFill>
              </a:rPr>
              <a:t>1</a:t>
            </a:r>
            <a:r>
              <a:rPr lang="en-GB" baseline="30000" dirty="0">
                <a:solidFill>
                  <a:schemeClr val="accent2">
                    <a:lumMod val="75000"/>
                  </a:schemeClr>
                </a:solidFill>
              </a:rPr>
              <a:t>st</a:t>
            </a:r>
            <a:r>
              <a:rPr lang="en-GB" dirty="0"/>
              <a:t>  </a:t>
            </a:r>
          </a:p>
          <a:p>
            <a:r>
              <a:rPr lang="en-GB" dirty="0"/>
              <a:t>                       </a:t>
            </a:r>
            <a:r>
              <a:rPr lang="en-GB" dirty="0">
                <a:solidFill>
                  <a:srgbClr val="002060"/>
                </a:solidFill>
              </a:rPr>
              <a:t> E        </a:t>
            </a:r>
            <a:r>
              <a:rPr lang="en-GB" dirty="0">
                <a:solidFill>
                  <a:srgbClr val="00B050"/>
                </a:solidFill>
              </a:rPr>
              <a:t> A        </a:t>
            </a:r>
            <a:r>
              <a:rPr lang="en-GB" dirty="0">
                <a:solidFill>
                  <a:srgbClr val="00B0F0"/>
                </a:solidFill>
              </a:rPr>
              <a:t>D </a:t>
            </a:r>
            <a:r>
              <a:rPr lang="en-GB" dirty="0"/>
              <a:t>        </a:t>
            </a:r>
            <a:r>
              <a:rPr lang="en-GB" dirty="0">
                <a:solidFill>
                  <a:srgbClr val="7030A0"/>
                </a:solidFill>
              </a:rPr>
              <a:t>G </a:t>
            </a:r>
            <a:r>
              <a:rPr lang="en-GB" dirty="0"/>
              <a:t>      </a:t>
            </a:r>
            <a:r>
              <a:rPr lang="en-GB" dirty="0">
                <a:solidFill>
                  <a:srgbClr val="C00000"/>
                </a:solidFill>
              </a:rPr>
              <a:t>B</a:t>
            </a:r>
            <a:r>
              <a:rPr lang="en-GB" dirty="0"/>
              <a:t>        </a:t>
            </a:r>
            <a:r>
              <a:rPr lang="en-GB" dirty="0">
                <a:solidFill>
                  <a:schemeClr val="accent2">
                    <a:lumMod val="75000"/>
                  </a:schemeClr>
                </a:solidFill>
              </a:rPr>
              <a:t>E</a:t>
            </a:r>
          </a:p>
          <a:p>
            <a:r>
              <a:rPr lang="en-GB" sz="1400" dirty="0"/>
              <a:t>                              </a:t>
            </a:r>
            <a:r>
              <a:rPr lang="en-GB" sz="1400" dirty="0">
                <a:solidFill>
                  <a:srgbClr val="002060"/>
                </a:solidFill>
              </a:rPr>
              <a:t>Eddie </a:t>
            </a:r>
            <a:r>
              <a:rPr lang="en-GB" sz="1400" dirty="0"/>
              <a:t>    </a:t>
            </a:r>
            <a:r>
              <a:rPr lang="en-GB" sz="1400" dirty="0">
                <a:solidFill>
                  <a:srgbClr val="00B050"/>
                </a:solidFill>
              </a:rPr>
              <a:t>Ate</a:t>
            </a:r>
            <a:r>
              <a:rPr lang="en-GB" sz="1400" dirty="0"/>
              <a:t>   </a:t>
            </a:r>
            <a:r>
              <a:rPr lang="en-GB" sz="1400" dirty="0">
                <a:solidFill>
                  <a:srgbClr val="00B0F0"/>
                </a:solidFill>
              </a:rPr>
              <a:t>Dynamite </a:t>
            </a:r>
            <a:r>
              <a:rPr lang="en-GB" sz="1400" dirty="0"/>
              <a:t>  </a:t>
            </a:r>
            <a:r>
              <a:rPr lang="en-GB" sz="1400" dirty="0">
                <a:solidFill>
                  <a:srgbClr val="7030A0"/>
                </a:solidFill>
              </a:rPr>
              <a:t>Good</a:t>
            </a:r>
            <a:r>
              <a:rPr lang="en-GB" sz="1400" dirty="0"/>
              <a:t>    </a:t>
            </a:r>
            <a:r>
              <a:rPr lang="en-GB" sz="1400" dirty="0">
                <a:solidFill>
                  <a:srgbClr val="C00000"/>
                </a:solidFill>
              </a:rPr>
              <a:t>Bye</a:t>
            </a:r>
            <a:r>
              <a:rPr lang="en-GB" sz="1400" dirty="0"/>
              <a:t>      </a:t>
            </a:r>
            <a:r>
              <a:rPr lang="en-GB" sz="1400" dirty="0">
                <a:solidFill>
                  <a:schemeClr val="accent2">
                    <a:lumMod val="75000"/>
                  </a:schemeClr>
                </a:solidFill>
              </a:rPr>
              <a:t>Eddie</a:t>
            </a:r>
            <a:r>
              <a:rPr lang="en-GB" sz="1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051205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155</Words>
  <Application>Microsoft Office PowerPoint</Application>
  <PresentationFormat>Widescreen</PresentationFormat>
  <Paragraphs>22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 Theme</vt:lpstr>
      <vt:lpstr>Blackpool Music Service  Online Guitar lessons Sarah Hallam Week 1</vt:lpstr>
      <vt:lpstr>How to play   “E Minor” (EM)</vt:lpstr>
      <vt:lpstr>We will Rock you – Queen </vt:lpstr>
      <vt:lpstr>String name Re-cap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Blackpool Music Service  Online Guitar lessons Sarah Hallam Week 1</dc:title>
  <dc:creator>Sarah Hallam</dc:creator>
  <cp:lastModifiedBy>Michelle Reynolds</cp:lastModifiedBy>
  <cp:revision>9</cp:revision>
  <dcterms:created xsi:type="dcterms:W3CDTF">2021-01-13T19:31:09Z</dcterms:created>
  <dcterms:modified xsi:type="dcterms:W3CDTF">2021-02-03T14:39:34Z</dcterms:modified>
</cp:coreProperties>
</file>